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9" r:id="rId5"/>
    <p:sldId id="265" r:id="rId6"/>
    <p:sldId id="266" r:id="rId7"/>
    <p:sldId id="268" r:id="rId8"/>
    <p:sldId id="270" r:id="rId9"/>
    <p:sldId id="273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2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4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1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8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9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91D2-5583-4FC4-8A69-42F92E18F84A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1FB4-3D02-40A3-AE42-65E7FF4C3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113" y="261257"/>
            <a:ext cx="10776856" cy="3709852"/>
          </a:xfrm>
        </p:spPr>
        <p:txBody>
          <a:bodyPr>
            <a:normAutofit/>
          </a:bodyPr>
          <a:lstStyle/>
          <a:p>
            <a:r>
              <a:rPr lang="sr-Cyrl-RS" spc="300" dirty="0" smtClean="0"/>
              <a:t>Припрема за полагање матурског практичног рада</a:t>
            </a:r>
            <a:br>
              <a:rPr lang="sr-Cyrl-RS" spc="300" dirty="0" smtClean="0"/>
            </a:br>
            <a:r>
              <a:rPr lang="sr-Cyrl-RS" spc="300" dirty="0" smtClean="0"/>
              <a:t>~ветеринарски техничар</a:t>
            </a:r>
            <a:r>
              <a:rPr lang="sr-Latn-RS" spc="300" dirty="0" smtClean="0"/>
              <a:t> IV2</a:t>
            </a:r>
            <a:r>
              <a:rPr lang="sr-Cyrl-RS" spc="300" dirty="0" smtClean="0"/>
              <a:t>~</a:t>
            </a:r>
            <a:br>
              <a:rPr lang="sr-Cyrl-RS" spc="300" dirty="0" smtClean="0"/>
            </a:br>
            <a:endParaRPr lang="en-US" spc="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47" y="3370216"/>
            <a:ext cx="9529357" cy="2495005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sr-Cyrl-RS" sz="3600" dirty="0" smtClean="0"/>
              <a:t>наставница </a:t>
            </a:r>
            <a:r>
              <a:rPr lang="sr-Cyrl-RS" sz="3600" b="1" dirty="0" smtClean="0">
                <a:solidFill>
                  <a:schemeClr val="accent6">
                    <a:lumMod val="75000"/>
                  </a:schemeClr>
                </a:solidFill>
              </a:rPr>
              <a:t>Весна Васић</a:t>
            </a:r>
            <a:endParaRPr lang="sr-Latn-R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RS" sz="3600" dirty="0" smtClean="0"/>
              <a:t>Пољопривредна школа са домом ученика „Соња Маринковић“ Пожаревац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08" y="5073818"/>
            <a:ext cx="3048036" cy="15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9166" y="6100354"/>
            <a:ext cx="858229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*Потребан прибор, инструменти, материјал и лекови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649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46" y="-297"/>
            <a:ext cx="982150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153" y="5525071"/>
            <a:ext cx="9935599" cy="1200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/>
              <a:t>Хвала на пажњи</a:t>
            </a:r>
          </a:p>
          <a:p>
            <a:pPr algn="ctr"/>
            <a:r>
              <a:rPr lang="sr-Cyrl-RS" sz="3200" b="1" dirty="0" smtClean="0"/>
              <a:t>Пуно успеха на практичном матурском </a:t>
            </a:r>
            <a:r>
              <a:rPr lang="sr-Cyrl-RS" sz="3200" b="1" dirty="0" smtClean="0"/>
              <a:t>раду, мај, 2020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641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937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sr-Cyrl-RS" u="sng" dirty="0" smtClean="0"/>
              <a:t>Радни задаци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8554" cy="4351338"/>
          </a:xfrm>
        </p:spPr>
        <p:txBody>
          <a:bodyPr/>
          <a:lstStyle/>
          <a:p>
            <a:endParaRPr lang="sr-Cyrl-RS" dirty="0" smtClean="0"/>
          </a:p>
          <a:p>
            <a:r>
              <a:rPr lang="sr-Cyrl-RS" dirty="0" smtClean="0"/>
              <a:t>1. </a:t>
            </a:r>
            <a:r>
              <a:rPr lang="sr-Cyrl-RS" dirty="0"/>
              <a:t>М</a:t>
            </a:r>
            <a:r>
              <a:rPr lang="sr-Cyrl-RS" dirty="0" smtClean="0"/>
              <a:t>ерење телесне температуре код говеда</a:t>
            </a:r>
          </a:p>
          <a:p>
            <a:endParaRPr lang="sr-Cyrl-RS" dirty="0" smtClean="0"/>
          </a:p>
          <a:p>
            <a:r>
              <a:rPr lang="sr-Cyrl-RS" dirty="0" smtClean="0"/>
              <a:t>2. </a:t>
            </a:r>
            <a:r>
              <a:rPr lang="sr-Cyrl-RS" dirty="0"/>
              <a:t>М</a:t>
            </a:r>
            <a:r>
              <a:rPr lang="sr-Cyrl-RS" dirty="0" smtClean="0"/>
              <a:t>ерење броја контракција бурага код говеда</a:t>
            </a:r>
          </a:p>
          <a:p>
            <a:endParaRPr lang="sr-Cyrl-RS" dirty="0" smtClean="0"/>
          </a:p>
          <a:p>
            <a:r>
              <a:rPr lang="sr-Cyrl-RS" dirty="0" smtClean="0"/>
              <a:t>3. </a:t>
            </a:r>
            <a:r>
              <a:rPr lang="sr-Cyrl-RS" dirty="0"/>
              <a:t>У</a:t>
            </a:r>
            <a:r>
              <a:rPr lang="sr-Cyrl-RS" dirty="0" smtClean="0"/>
              <a:t>зимање вагиналног бриса код крава за лабораторијски преглед</a:t>
            </a:r>
          </a:p>
          <a:p>
            <a:endParaRPr lang="sr-Cyrl-RS" dirty="0" smtClean="0"/>
          </a:p>
          <a:p>
            <a:r>
              <a:rPr lang="sr-Cyrl-RS" dirty="0" smtClean="0"/>
              <a:t>4. Припрема хируршких инструмената за царски рез код краве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48" y="0"/>
            <a:ext cx="91918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1749" y="1841862"/>
            <a:ext cx="31002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sr-Cyrl-RS" sz="2400" u="sng" dirty="0" smtClean="0"/>
              <a:t>Прибор</a:t>
            </a:r>
            <a:r>
              <a:rPr lang="sr-Cyrl-RS" sz="2400" dirty="0" smtClean="0"/>
              <a:t>: </a:t>
            </a:r>
          </a:p>
          <a:p>
            <a:r>
              <a:rPr lang="sr-Cyrl-RS" sz="2400" dirty="0" smtClean="0"/>
              <a:t>-термометар</a:t>
            </a:r>
          </a:p>
          <a:p>
            <a:r>
              <a:rPr lang="sr-Cyrl-RS" sz="2400" dirty="0" smtClean="0"/>
              <a:t>-уље</a:t>
            </a:r>
          </a:p>
          <a:p>
            <a:r>
              <a:rPr lang="sr-Cyrl-RS" sz="2400" dirty="0" smtClean="0"/>
              <a:t>-посуда са хладном водом</a:t>
            </a:r>
          </a:p>
          <a:p>
            <a:r>
              <a:rPr lang="sr-Cyrl-RS" sz="2400" dirty="0" smtClean="0"/>
              <a:t>-алкохол и тупфери</a:t>
            </a:r>
          </a:p>
          <a:p>
            <a:r>
              <a:rPr lang="sr-Cyrl-RS" sz="2400" dirty="0" smtClean="0"/>
              <a:t>-бубрежњак за одлагање употребљеног материјала</a:t>
            </a:r>
          </a:p>
          <a:p>
            <a:r>
              <a:rPr lang="sr-Cyrl-RS" sz="2400" dirty="0" smtClean="0"/>
              <a:t>-евиденциони лист (амбулантни протокол)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974183" y="319522"/>
            <a:ext cx="320475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1. Мерење телесне температуре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460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2648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34" y="-594"/>
            <a:ext cx="5908766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799" y="483326"/>
            <a:ext cx="496388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*Мерње телесне температуре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7257" y="5603965"/>
            <a:ext cx="337021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*Потапање врха термометра у уље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442754" y="4219303"/>
            <a:ext cx="620486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0264" y="587829"/>
            <a:ext cx="6858001" cy="5682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4" y="0"/>
            <a:ext cx="614298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3566" y="3683725"/>
            <a:ext cx="329183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2.Мерење контракција бурага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22424" y="5590903"/>
            <a:ext cx="233825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*Стетоскоп</a:t>
            </a:r>
            <a:endParaRPr lang="en-US" sz="2800" b="1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491550" y="3814354"/>
            <a:ext cx="1064621" cy="17765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-594"/>
            <a:ext cx="598069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-1188"/>
            <a:ext cx="5795792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010" y="378823"/>
            <a:ext cx="308283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*Идентификација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46721" y="5316584"/>
            <a:ext cx="387966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*Мерење у левој гладној јами (5 минута)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398034" y="3566160"/>
            <a:ext cx="365760" cy="1724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8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571" y="326571"/>
            <a:ext cx="6858000" cy="6204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6298" y="496388"/>
            <a:ext cx="549946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3. Узимање </a:t>
            </a:r>
            <a:r>
              <a:rPr lang="ru-RU" sz="2800" b="1" dirty="0"/>
              <a:t>вагиналног бриса код крава за лабораторијски преглед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96298" y="2312126"/>
            <a:ext cx="301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2400" dirty="0" smtClean="0"/>
              <a:t>Прибор:</a:t>
            </a:r>
          </a:p>
          <a:p>
            <a:endParaRPr lang="sr-Cyrl-RS" sz="2400" dirty="0" smtClean="0"/>
          </a:p>
          <a:p>
            <a:r>
              <a:rPr lang="sr-Cyrl-RS" sz="2400" dirty="0" smtClean="0"/>
              <a:t>-стерилни брис</a:t>
            </a:r>
          </a:p>
          <a:p>
            <a:r>
              <a:rPr lang="sr-Cyrl-RS" sz="2400" dirty="0" smtClean="0"/>
              <a:t>-рукавице</a:t>
            </a:r>
          </a:p>
          <a:p>
            <a:r>
              <a:rPr lang="sr-Cyrl-RS" sz="2400" dirty="0" smtClean="0"/>
              <a:t>-маркер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89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4950" y="627016"/>
            <a:ext cx="6871063" cy="5590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8245" y="385357"/>
            <a:ext cx="6871063" cy="6074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87" y="5683047"/>
            <a:ext cx="295220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*Обележавање бриса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48105" y="6113934"/>
            <a:ext cx="294567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*Узимање узорка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4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103" y="333103"/>
            <a:ext cx="6858000" cy="6191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4675" y="2044005"/>
            <a:ext cx="5290457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/>
              <a:t>4. Припрема хируршких инструмената за царски рез код краве</a:t>
            </a:r>
          </a:p>
        </p:txBody>
      </p:sp>
    </p:spTree>
    <p:extLst>
      <p:ext uri="{BB962C8B-B14F-4D97-AF65-F5344CB8AC3E}">
        <p14:creationId xmlns:p14="http://schemas.microsoft.com/office/powerpoint/2010/main" val="28842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173</Words>
  <Application>Microsoft Office PowerPoint</Application>
  <PresentationFormat>Widescreen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Припрема за полагање матурског практичног рада ~ветеринарски техничар IV2~ </vt:lpstr>
      <vt:lpstr>Радни задаци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28</cp:revision>
  <dcterms:created xsi:type="dcterms:W3CDTF">2020-05-27T20:25:49Z</dcterms:created>
  <dcterms:modified xsi:type="dcterms:W3CDTF">2020-05-29T08:27:49Z</dcterms:modified>
</cp:coreProperties>
</file>